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59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7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36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2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02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918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582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11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3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2631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14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DDFA20-333B-4ABE-A7A1-F1D8968B143B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BD26BF-F8C2-4E0F-A890-942B75FC9938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765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Informatie Leerlingenraad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Brian Horsch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0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geef ik mij op?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686" y="5276089"/>
            <a:ext cx="10178322" cy="1389887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Van elke klas moet minimaal 1 leerling in de leerlingenraad plaatsnemen</a:t>
            </a:r>
          </a:p>
          <a:p>
            <a:r>
              <a:rPr lang="nl-NL" dirty="0" smtClean="0"/>
              <a:t>Knip het invulstrookje af en lever het </a:t>
            </a:r>
            <a:r>
              <a:rPr lang="nl-NL" b="1" dirty="0" smtClean="0"/>
              <a:t>uiterlijk donderdag 29 augustus 2019 </a:t>
            </a:r>
            <a:r>
              <a:rPr lang="nl-NL" dirty="0" smtClean="0"/>
              <a:t>bij jouw coach!</a:t>
            </a:r>
          </a:p>
          <a:p>
            <a:r>
              <a:rPr lang="nl-NL" dirty="0" smtClean="0"/>
              <a:t>Aanmeldingen?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251678" y="1325880"/>
            <a:ext cx="1017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Er is heel veel mogelijk maar dan moet je wel in de leerlingenraad komen!</a:t>
            </a:r>
            <a:endParaRPr lang="nl-NL" dirty="0"/>
          </a:p>
        </p:txBody>
      </p:sp>
      <p:pic>
        <p:nvPicPr>
          <p:cNvPr id="8194" name="Picture 2" descr="Afbeeldingsresultaat voor we want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46" y="1681548"/>
            <a:ext cx="4133088" cy="34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MEDEZEGGENSCHAPSRAAD (MR)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3489" y="2302627"/>
            <a:ext cx="10178322" cy="3593591"/>
          </a:xfrm>
        </p:spPr>
        <p:txBody>
          <a:bodyPr/>
          <a:lstStyle/>
          <a:p>
            <a:r>
              <a:rPr lang="nl-NL" dirty="0" smtClean="0"/>
              <a:t>De MR bestaat uit personeel van de school, ouders en 1 leerling.</a:t>
            </a:r>
          </a:p>
          <a:p>
            <a:r>
              <a:rPr lang="nl-NL" dirty="0" smtClean="0"/>
              <a:t>Als de school iets wil besluiten moet de MR soms eerst goedkeuring geven!</a:t>
            </a:r>
          </a:p>
          <a:p>
            <a:r>
              <a:rPr lang="nl-NL" dirty="0" smtClean="0"/>
              <a:t>1 leerling van de school </a:t>
            </a:r>
            <a:r>
              <a:rPr lang="nl-NL" b="1" dirty="0" smtClean="0"/>
              <a:t>moet </a:t>
            </a:r>
            <a:r>
              <a:rPr lang="nl-NL" dirty="0" smtClean="0"/>
              <a:t>in de MR</a:t>
            </a:r>
          </a:p>
          <a:p>
            <a:r>
              <a:rPr lang="nl-NL" dirty="0" smtClean="0"/>
              <a:t>De eerstvolgende MR-vergadering is al komende maandag 2 september!</a:t>
            </a:r>
          </a:p>
          <a:p>
            <a:r>
              <a:rPr lang="nl-NL" dirty="0" smtClean="0"/>
              <a:t>De MR vergadert op maandagen: 7 oktober, 9 december, 20 januari, 23 maart, 4 mei en 22 juni om 19:00 </a:t>
            </a:r>
            <a:r>
              <a:rPr lang="nl-NL" dirty="0" smtClean="0"/>
              <a:t>uur </a:t>
            </a:r>
            <a:r>
              <a:rPr lang="nl-NL" smtClean="0"/>
              <a:t>op school!</a:t>
            </a:r>
            <a:endParaRPr lang="nl-NL" dirty="0" smtClean="0"/>
          </a:p>
          <a:p>
            <a:r>
              <a:rPr lang="nl-NL" dirty="0" smtClean="0"/>
              <a:t>Als je hier in wilt, geef dit aan op het afknipstrookje!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96" y="391886"/>
            <a:ext cx="10335317" cy="6359301"/>
          </a:xfrm>
          <a:prstGeom prst="rect">
            <a:avLst/>
          </a:prstGeom>
        </p:spPr>
      </p:pic>
      <p:pic>
        <p:nvPicPr>
          <p:cNvPr id="6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29" y="1403066"/>
            <a:ext cx="6912850" cy="46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96" y="391886"/>
            <a:ext cx="10335317" cy="63593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93325" y="1593669"/>
            <a:ext cx="674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Wat vinden we hier van???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een leerlingenraad?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88" y="1804848"/>
            <a:ext cx="9805102" cy="41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choolfe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30" y="1058526"/>
            <a:ext cx="10163870" cy="57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Schoolfeest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9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Valentijnsactie</a:t>
            </a:r>
            <a:endParaRPr lang="nl-NL" dirty="0"/>
          </a:p>
        </p:txBody>
      </p:sp>
      <p:pic>
        <p:nvPicPr>
          <p:cNvPr id="2050" name="Picture 2" descr="Afbeeldingsresultaat voor ro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2" y="1628367"/>
            <a:ext cx="5905591" cy="43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Halloweenfeest</a:t>
            </a:r>
            <a:endParaRPr lang="nl-NL" dirty="0"/>
          </a:p>
        </p:txBody>
      </p:sp>
      <p:pic>
        <p:nvPicPr>
          <p:cNvPr id="3074" name="Picture 2" descr="Afbeeldingsresultaat voor halloween fe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8" y="1774234"/>
            <a:ext cx="4656887" cy="46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…… ALWEER TE LAAT!</a:t>
            </a:r>
            <a:endParaRPr lang="nl-NL" dirty="0"/>
          </a:p>
        </p:txBody>
      </p:sp>
      <p:pic>
        <p:nvPicPr>
          <p:cNvPr id="4098" name="Picture 2" descr="Afbeeldingsresultaat voor TE LAAT MAG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58" y="1874517"/>
            <a:ext cx="7290253" cy="44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902927" y="1219200"/>
            <a:ext cx="669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Meepraten over het rooster en de tijden!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342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Paarse vrijdag</a:t>
            </a:r>
            <a:endParaRPr lang="nl-NL" dirty="0"/>
          </a:p>
        </p:txBody>
      </p:sp>
      <p:pic>
        <p:nvPicPr>
          <p:cNvPr id="5122" name="Picture 2" descr="Afbeeldingsresultaat voor paarse vrij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7" y="1381000"/>
            <a:ext cx="762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 of iets anders?</a:t>
            </a:r>
            <a:endParaRPr lang="nl-NL" dirty="0"/>
          </a:p>
        </p:txBody>
      </p:sp>
      <p:pic>
        <p:nvPicPr>
          <p:cNvPr id="6148" name="Picture 4" descr="Afbeeldingsresultaat voor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62" y="1358098"/>
            <a:ext cx="3824062" cy="38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79576" y="2808464"/>
            <a:ext cx="354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vet is het als jij dat super vette schoolfeest mee hebt georganiseerd met rapper Boef als hoofdgast?</a:t>
            </a:r>
          </a:p>
        </p:txBody>
      </p:sp>
      <p:sp>
        <p:nvSpPr>
          <p:cNvPr id="5" name="Rechthoek 4"/>
          <p:cNvSpPr/>
          <p:nvPr/>
        </p:nvSpPr>
        <p:spPr>
          <a:xfrm>
            <a:off x="7077456" y="3731794"/>
            <a:ext cx="324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Hoe vet is het als </a:t>
            </a:r>
            <a:r>
              <a:rPr lang="nl-NL" dirty="0" smtClean="0"/>
              <a:t>een lokaal in onze school schitterend is ingericht door jouw inzet?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833360" y="1760535"/>
            <a:ext cx="324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Hoe vet is het als jij die rozenactie met Valentijn hebt georganiseerd en er komt uiteindelijk een stelletje uit? </a:t>
            </a:r>
          </a:p>
        </p:txBody>
      </p:sp>
    </p:spTree>
    <p:extLst>
      <p:ext uri="{BB962C8B-B14F-4D97-AF65-F5344CB8AC3E}">
        <p14:creationId xmlns:p14="http://schemas.microsoft.com/office/powerpoint/2010/main" val="8330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9869081EE204EA7C272F127D0445E" ma:contentTypeVersion="7" ma:contentTypeDescription="Een nieuw document maken." ma:contentTypeScope="" ma:versionID="41d456dbcec4e6db57c880107900e5ac">
  <xsd:schema xmlns:xsd="http://www.w3.org/2001/XMLSchema" xmlns:xs="http://www.w3.org/2001/XMLSchema" xmlns:p="http://schemas.microsoft.com/office/2006/metadata/properties" xmlns:ns3="6b8ce9b6-430b-4a3f-bd8c-7f40c71cf432" targetNamespace="http://schemas.microsoft.com/office/2006/metadata/properties" ma:root="true" ma:fieldsID="3fbc350b2c871e0b949198cd9d4aca10" ns3:_="">
    <xsd:import namespace="6b8ce9b6-430b-4a3f-bd8c-7f40c71cf4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ce9b6-430b-4a3f-bd8c-7f40c71cf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5D7FB-A15A-43B6-9209-DB61777CE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ce9b6-430b-4a3f-bd8c-7f40c71cf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276469-DE84-40D1-9488-843763201D3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b8ce9b6-430b-4a3f-bd8c-7f40c71cf43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8EC90B-98A2-4B70-8885-F8D1B9499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147</TotalTime>
  <Words>237</Words>
  <Application>Microsoft Office PowerPoint</Application>
  <PresentationFormat>Breedbeeld</PresentationFormat>
  <Paragraphs>28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Informatie Leerlingenraad</vt:lpstr>
      <vt:lpstr>PowerPoint-presentatie</vt:lpstr>
      <vt:lpstr>Wat kan een leerlingenraad?</vt:lpstr>
      <vt:lpstr>Schoolfeest</vt:lpstr>
      <vt:lpstr>Valentijnsactie</vt:lpstr>
      <vt:lpstr>Halloweenfeest</vt:lpstr>
      <vt:lpstr>…… ALWEER TE LAAT!</vt:lpstr>
      <vt:lpstr>Paarse vrijdag</vt:lpstr>
      <vt:lpstr>… of iets anders?</vt:lpstr>
      <vt:lpstr>Hoe geef ik mij op?</vt:lpstr>
      <vt:lpstr>MEDEZEGGENSCHAPSRAAD (MR)</vt:lpstr>
      <vt:lpstr>PowerPoint-presentatie</vt:lpstr>
    </vt:vector>
  </TitlesOfParts>
  <Company>Stichting 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Leerlingenraad</dc:title>
  <dc:creator>Brian Horsch</dc:creator>
  <cp:lastModifiedBy>Brian Horsch</cp:lastModifiedBy>
  <cp:revision>11</cp:revision>
  <dcterms:created xsi:type="dcterms:W3CDTF">2019-08-25T12:39:35Z</dcterms:created>
  <dcterms:modified xsi:type="dcterms:W3CDTF">2019-08-27T13:47:39Z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0x0101005289869081EE204EA7C272F127D0445E</vt:lpwstr>
  </property>
</Properties>
</file>